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79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7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wilycu</cp:lastModifiedBy>
  <cp:revision>6</cp:revision>
  <dcterms:created xsi:type="dcterms:W3CDTF">2018-09-14T22:02:42Z</dcterms:created>
  <dcterms:modified xsi:type="dcterms:W3CDTF">2019-09-02T15:46:12Z</dcterms:modified>
</cp:coreProperties>
</file>